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30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8389-3210-473E-8303-A44C9EC48989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BDE50-48AB-43C9-9A68-B0F425933A0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64940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lv-LV" altLang="ja-JP" smtClean="0">
                <a:cs typeface="Times New Roman" panose="02020603050405020304" pitchFamily="18" charset="0"/>
              </a:rPr>
              <a:t>Dear conference organizers, participants. </a:t>
            </a:r>
          </a:p>
          <a:p>
            <a:r>
              <a:rPr lang="en-US" altLang="ja-JP" smtClean="0">
                <a:cs typeface="Times New Roman" panose="02020603050405020304" pitchFamily="18" charset="0"/>
              </a:rPr>
              <a:t>My name is </a:t>
            </a:r>
            <a:r>
              <a:rPr lang="lv-LV" altLang="ja-JP" smtClean="0">
                <a:cs typeface="Times New Roman" panose="02020603050405020304" pitchFamily="18" charset="0"/>
              </a:rPr>
              <a:t> Edite Kanepaja – Vanaga and I am here to tell you the story about Baby Box in Latvia. </a:t>
            </a:r>
          </a:p>
          <a:p>
            <a:r>
              <a:rPr lang="lv-LV" altLang="ja-JP" smtClean="0">
                <a:cs typeface="Times New Roman" panose="02020603050405020304" pitchFamily="18" charset="0"/>
              </a:rPr>
              <a:t>I am here with my collegue in p</a:t>
            </a:r>
            <a:r>
              <a:rPr lang="en-US" altLang="lv-LV" smtClean="0">
                <a:ea typeface="ＭＳ Ｐゴシック" panose="020B0600070205080204" pitchFamily="34" charset="-128"/>
                <a:cs typeface="Times New Roman" panose="02020603050405020304" pitchFamily="18" charset="0"/>
              </a:rPr>
              <a:t>ublic relations company “Divi gani”</a:t>
            </a:r>
            <a:r>
              <a:rPr lang="lv-LV" altLang="lv-LV" smtClean="0"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lv-LV" altLang="ja-JP" smtClean="0">
                <a:cs typeface="Times New Roman" panose="02020603050405020304" pitchFamily="18" charset="0"/>
              </a:rPr>
              <a:t>Laura Zvirbule. </a:t>
            </a:r>
          </a:p>
          <a:p>
            <a:r>
              <a:rPr lang="lv-LV" altLang="ja-JP" smtClean="0">
                <a:cs typeface="Times New Roman" panose="02020603050405020304" pitchFamily="18" charset="0"/>
              </a:rPr>
              <a:t>We started to work together for Baby Box project on 2007 and we are still doing it after 11 years. 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C517BA19-000F-41B8-B040-2A4AAC8B9C22}" type="slidenum">
              <a:rPr lang="lv-LV" altLang="lv-LV">
                <a:latin typeface="Calibri" panose="020F0502020204030204" pitchFamily="34" charset="0"/>
              </a:rPr>
              <a:pPr/>
              <a:t>1</a:t>
            </a:fld>
            <a:endParaRPr lang="lv-LV" altLang="lv-LV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78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7627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4877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08449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9844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5768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4644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7773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290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357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0500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4674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06565-5341-4289-A260-A75E21B80B75}" type="datetimeFigureOut">
              <a:rPr lang="lv-LV" smtClean="0"/>
              <a:t>25.09.2019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70A4B-C36E-4B19-B287-B0350CDB304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4386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babybox@babybox.lv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/>
          <p:cNvSpPr/>
          <p:nvPr/>
        </p:nvSpPr>
        <p:spPr>
          <a:xfrm rot="10800000">
            <a:off x="1700213" y="3968750"/>
            <a:ext cx="7970837" cy="190500"/>
          </a:xfrm>
          <a:custGeom>
            <a:avLst/>
            <a:gdLst>
              <a:gd name="connsiteX0" fmla="*/ 0 w 2812051"/>
              <a:gd name="connsiteY0" fmla="*/ 0 h 351692"/>
              <a:gd name="connsiteX1" fmla="*/ 2812051 w 2812051"/>
              <a:gd name="connsiteY1" fmla="*/ 0 h 351692"/>
              <a:gd name="connsiteX2" fmla="*/ 2812051 w 2812051"/>
              <a:gd name="connsiteY2" fmla="*/ 351692 h 351692"/>
              <a:gd name="connsiteX3" fmla="*/ 0 w 2812051"/>
              <a:gd name="connsiteY3" fmla="*/ 351692 h 351692"/>
              <a:gd name="connsiteX4" fmla="*/ 0 w 2812051"/>
              <a:gd name="connsiteY4" fmla="*/ 0 h 351692"/>
              <a:gd name="connsiteX0" fmla="*/ 0 w 3065269"/>
              <a:gd name="connsiteY0" fmla="*/ 0 h 351692"/>
              <a:gd name="connsiteX1" fmla="*/ 3065269 w 3065269"/>
              <a:gd name="connsiteY1" fmla="*/ 0 h 351692"/>
              <a:gd name="connsiteX2" fmla="*/ 2812051 w 3065269"/>
              <a:gd name="connsiteY2" fmla="*/ 351692 h 351692"/>
              <a:gd name="connsiteX3" fmla="*/ 0 w 3065269"/>
              <a:gd name="connsiteY3" fmla="*/ 351692 h 351692"/>
              <a:gd name="connsiteX4" fmla="*/ 0 w 3065269"/>
              <a:gd name="connsiteY4" fmla="*/ 0 h 351692"/>
              <a:gd name="connsiteX0" fmla="*/ 267287 w 3065269"/>
              <a:gd name="connsiteY0" fmla="*/ 0 h 351692"/>
              <a:gd name="connsiteX1" fmla="*/ 3065269 w 3065269"/>
              <a:gd name="connsiteY1" fmla="*/ 0 h 351692"/>
              <a:gd name="connsiteX2" fmla="*/ 2812051 w 3065269"/>
              <a:gd name="connsiteY2" fmla="*/ 351692 h 351692"/>
              <a:gd name="connsiteX3" fmla="*/ 0 w 3065269"/>
              <a:gd name="connsiteY3" fmla="*/ 351692 h 351692"/>
              <a:gd name="connsiteX4" fmla="*/ 267287 w 3065269"/>
              <a:gd name="connsiteY4" fmla="*/ 0 h 351692"/>
              <a:gd name="connsiteX0" fmla="*/ 0 w 3332556"/>
              <a:gd name="connsiteY0" fmla="*/ 0 h 365761"/>
              <a:gd name="connsiteX1" fmla="*/ 3332556 w 3332556"/>
              <a:gd name="connsiteY1" fmla="*/ 14069 h 365761"/>
              <a:gd name="connsiteX2" fmla="*/ 3079338 w 3332556"/>
              <a:gd name="connsiteY2" fmla="*/ 365761 h 365761"/>
              <a:gd name="connsiteX3" fmla="*/ 267287 w 3332556"/>
              <a:gd name="connsiteY3" fmla="*/ 365761 h 365761"/>
              <a:gd name="connsiteX4" fmla="*/ 0 w 3332556"/>
              <a:gd name="connsiteY4" fmla="*/ 0 h 365761"/>
              <a:gd name="connsiteX0" fmla="*/ 0 w 3332556"/>
              <a:gd name="connsiteY0" fmla="*/ 0 h 365761"/>
              <a:gd name="connsiteX1" fmla="*/ 3332556 w 3332556"/>
              <a:gd name="connsiteY1" fmla="*/ 14069 h 365761"/>
              <a:gd name="connsiteX2" fmla="*/ 3079338 w 3332556"/>
              <a:gd name="connsiteY2" fmla="*/ 365761 h 365761"/>
              <a:gd name="connsiteX3" fmla="*/ 82943 w 3332556"/>
              <a:gd name="connsiteY3" fmla="*/ 355773 h 365761"/>
              <a:gd name="connsiteX4" fmla="*/ 0 w 3332556"/>
              <a:gd name="connsiteY4" fmla="*/ 0 h 365761"/>
              <a:gd name="connsiteX0" fmla="*/ 0 w 3476396"/>
              <a:gd name="connsiteY0" fmla="*/ 0 h 365761"/>
              <a:gd name="connsiteX1" fmla="*/ 3332556 w 3476396"/>
              <a:gd name="connsiteY1" fmla="*/ 14069 h 365761"/>
              <a:gd name="connsiteX2" fmla="*/ 3476396 w 3476396"/>
              <a:gd name="connsiteY2" fmla="*/ 365761 h 365761"/>
              <a:gd name="connsiteX3" fmla="*/ 82943 w 3476396"/>
              <a:gd name="connsiteY3" fmla="*/ 355773 h 365761"/>
              <a:gd name="connsiteX4" fmla="*/ 0 w 3476396"/>
              <a:gd name="connsiteY4" fmla="*/ 0 h 365761"/>
              <a:gd name="connsiteX0" fmla="*/ 0 w 3476396"/>
              <a:gd name="connsiteY0" fmla="*/ 0 h 365761"/>
              <a:gd name="connsiteX1" fmla="*/ 3375098 w 3476396"/>
              <a:gd name="connsiteY1" fmla="*/ 14069 h 365761"/>
              <a:gd name="connsiteX2" fmla="*/ 3476396 w 3476396"/>
              <a:gd name="connsiteY2" fmla="*/ 365761 h 365761"/>
              <a:gd name="connsiteX3" fmla="*/ 82943 w 3476396"/>
              <a:gd name="connsiteY3" fmla="*/ 355773 h 365761"/>
              <a:gd name="connsiteX4" fmla="*/ 0 w 3476396"/>
              <a:gd name="connsiteY4" fmla="*/ 0 h 365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6396" h="365761">
                <a:moveTo>
                  <a:pt x="0" y="0"/>
                </a:moveTo>
                <a:lnTo>
                  <a:pt x="3375098" y="14069"/>
                </a:lnTo>
                <a:lnTo>
                  <a:pt x="3476396" y="365761"/>
                </a:lnTo>
                <a:lnTo>
                  <a:pt x="82943" y="35577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lv-LV"/>
          </a:p>
        </p:txBody>
      </p:sp>
      <p:sp>
        <p:nvSpPr>
          <p:cNvPr id="5" name="Oval 4"/>
          <p:cNvSpPr/>
          <p:nvPr/>
        </p:nvSpPr>
        <p:spPr>
          <a:xfrm>
            <a:off x="8442325" y="1774825"/>
            <a:ext cx="3248025" cy="3248025"/>
          </a:xfrm>
          <a:prstGeom prst="ellipse">
            <a:avLst/>
          </a:prstGeom>
          <a:solidFill>
            <a:srgbClr val="A7D612"/>
          </a:solidFill>
          <a:ln w="762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2009 – </a:t>
            </a:r>
            <a:r>
              <a:rPr lang="en-US" sz="3200" dirty="0" smtClean="0"/>
              <a:t>201</a:t>
            </a:r>
            <a:r>
              <a:rPr lang="lv-LV" sz="3200" dirty="0" smtClean="0"/>
              <a:t>9</a:t>
            </a:r>
            <a:endParaRPr lang="lv-LV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199" y="2899611"/>
            <a:ext cx="7112126" cy="1069139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4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v-LV" sz="4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4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v-LV" sz="4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4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v-LV" sz="4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v-LV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7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CEĻA </a:t>
            </a:r>
            <a:r>
              <a:rPr lang="lv-LV" sz="7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VĀRDU </a:t>
            </a:r>
            <a:r>
              <a:rPr lang="lv-LV" sz="7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KASTE</a:t>
            </a:r>
            <a:endParaRPr lang="lv-LV" sz="7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 descr="C:\Users\lietotajs\Desktop\Anete desctop\DIVI GANI\JAUNAIS LOGO\2g_krasain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877" y="4822293"/>
            <a:ext cx="3591043" cy="1226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8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CEĻA VĀRDU </a:t>
            </a:r>
            <a:r>
              <a:rPr lang="lv-LV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KASTES SATURS </a:t>
            </a:r>
            <a:endParaRPr lang="lv-LV" b="1" dirty="0">
              <a:latin typeface="+mn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615" y="1588477"/>
            <a:ext cx="3745216" cy="49905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958862" y="1825625"/>
            <a:ext cx="6611815" cy="4351338"/>
          </a:xfrm>
        </p:spPr>
        <p:txBody>
          <a:bodyPr/>
          <a:lstStyle/>
          <a:p>
            <a:r>
              <a:rPr lang="lv-LV" sz="3600" dirty="0" smtClean="0">
                <a:solidFill>
                  <a:schemeClr val="tx1"/>
                </a:solidFill>
              </a:rPr>
              <a:t>Bērna mantas</a:t>
            </a:r>
          </a:p>
          <a:p>
            <a:r>
              <a:rPr lang="lv-LV" sz="3600" dirty="0" smtClean="0">
                <a:solidFill>
                  <a:schemeClr val="tx1"/>
                </a:solidFill>
              </a:rPr>
              <a:t>Vēstule vecākiem</a:t>
            </a:r>
          </a:p>
          <a:p>
            <a:r>
              <a:rPr lang="lv-LV" sz="3600" dirty="0" smtClean="0">
                <a:solidFill>
                  <a:schemeClr val="tx1"/>
                </a:solidFill>
              </a:rPr>
              <a:t>Vēstule bērnam</a:t>
            </a:r>
          </a:p>
          <a:p>
            <a:r>
              <a:rPr lang="lv-LV" sz="3600" dirty="0" smtClean="0">
                <a:solidFill>
                  <a:schemeClr val="tx1"/>
                </a:solidFill>
              </a:rPr>
              <a:t>Sirds siltuma darbnīcas dāvana</a:t>
            </a:r>
          </a:p>
          <a:p>
            <a:r>
              <a:rPr lang="lv-LV" sz="3600" dirty="0" smtClean="0">
                <a:solidFill>
                  <a:schemeClr val="tx1"/>
                </a:solidFill>
              </a:rPr>
              <a:t>Mīļmanta</a:t>
            </a:r>
            <a:endParaRPr lang="lv-LV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82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CEĻA VĀRDU </a:t>
            </a:r>
            <a:r>
              <a:rPr lang="lv-LV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KASTES SAŅEMŠANA</a:t>
            </a:r>
            <a:endParaRPr lang="lv-LV" b="1" dirty="0">
              <a:latin typeface="+mn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661" y="1631487"/>
            <a:ext cx="3540915" cy="4718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724401" y="1825625"/>
            <a:ext cx="6629400" cy="4351338"/>
          </a:xfrm>
        </p:spPr>
        <p:txBody>
          <a:bodyPr>
            <a:normAutofit/>
          </a:bodyPr>
          <a:lstStyle/>
          <a:p>
            <a:r>
              <a:rPr lang="lv-LV" sz="3600" dirty="0" smtClean="0">
                <a:solidFill>
                  <a:schemeClr val="tx1"/>
                </a:solidFill>
              </a:rPr>
              <a:t>ŠODIEN</a:t>
            </a:r>
          </a:p>
          <a:p>
            <a:pPr marL="0" indent="0">
              <a:buNone/>
            </a:pPr>
            <a:r>
              <a:rPr lang="lv-LV" sz="3600" dirty="0" smtClean="0">
                <a:solidFill>
                  <a:schemeClr val="tx1"/>
                </a:solidFill>
              </a:rPr>
              <a:t>Katrai </a:t>
            </a:r>
            <a:r>
              <a:rPr lang="lv-LV" sz="3600" dirty="0">
                <a:solidFill>
                  <a:schemeClr val="tx1"/>
                </a:solidFill>
              </a:rPr>
              <a:t>slimnīcai </a:t>
            </a:r>
            <a:r>
              <a:rPr lang="lv-LV" sz="3600" dirty="0" smtClean="0">
                <a:solidFill>
                  <a:schemeClr val="tx1"/>
                </a:solidFill>
              </a:rPr>
              <a:t>ir </a:t>
            </a:r>
            <a:r>
              <a:rPr lang="lv-LV" sz="3600" dirty="0">
                <a:solidFill>
                  <a:schemeClr val="tx1"/>
                </a:solidFill>
              </a:rPr>
              <a:t>iespēja </a:t>
            </a:r>
            <a:r>
              <a:rPr lang="lv-LV" sz="3600" dirty="0" smtClean="0">
                <a:solidFill>
                  <a:schemeClr val="tx1"/>
                </a:solidFill>
              </a:rPr>
              <a:t>paņemt</a:t>
            </a:r>
          </a:p>
          <a:p>
            <a:pPr marL="0" indent="0">
              <a:buNone/>
            </a:pPr>
            <a:r>
              <a:rPr lang="lv-LV" sz="3600" dirty="0" smtClean="0"/>
              <a:t>reģistrācijā</a:t>
            </a:r>
          </a:p>
          <a:p>
            <a:pPr marL="0" indent="0">
              <a:buNone/>
            </a:pPr>
            <a:endParaRPr lang="lv-LV" sz="3600" dirty="0" smtClean="0">
              <a:solidFill>
                <a:schemeClr val="tx1"/>
              </a:solidFill>
            </a:endParaRPr>
          </a:p>
          <a:p>
            <a:r>
              <a:rPr lang="lv-LV" sz="3600" dirty="0" smtClean="0"/>
              <a:t>NĀKOTNĒ</a:t>
            </a:r>
            <a:endParaRPr lang="lv-LV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lv-LV" sz="3600" dirty="0" err="1" smtClean="0">
                <a:solidFill>
                  <a:schemeClr val="tx1"/>
                </a:solidFill>
                <a:hlinkClick r:id="rId3"/>
              </a:rPr>
              <a:t>babybox@babybox.lv</a:t>
            </a:r>
            <a:r>
              <a:rPr lang="lv-LV" sz="3600" dirty="0" smtClean="0">
                <a:solidFill>
                  <a:schemeClr val="tx1"/>
                </a:solidFill>
              </a:rPr>
              <a:t> </a:t>
            </a:r>
            <a:endParaRPr lang="lv-LV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5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LAMINĒTI ALGORITMI SLIMNĪCĀM</a:t>
            </a:r>
            <a:endParaRPr lang="lv-LV" b="1" dirty="0">
              <a:latin typeface="+mn-lt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479434"/>
              </p:ext>
            </p:extLst>
          </p:nvPr>
        </p:nvGraphicFramePr>
        <p:xfrm>
          <a:off x="3978031" y="1418492"/>
          <a:ext cx="3742372" cy="525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3" imgW="5828911" imgH="8181607" progId="AcroExch.Document.11">
                  <p:embed/>
                </p:oleObj>
              </mc:Choice>
              <mc:Fallback>
                <p:oleObj name="Acrobat Document" r:id="rId3" imgW="5828911" imgH="8181607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78031" y="1418492"/>
                        <a:ext cx="3742372" cy="5251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118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PLAKĀTI SOCIĀLAJIEM DARBINIEKIEM</a:t>
            </a:r>
            <a:endParaRPr lang="lv-LV" b="1" dirty="0">
              <a:latin typeface="+mn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206766"/>
              </p:ext>
            </p:extLst>
          </p:nvPr>
        </p:nvGraphicFramePr>
        <p:xfrm>
          <a:off x="4184893" y="1547446"/>
          <a:ext cx="3541713" cy="4929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3" imgW="11972784" imgH="16668508" progId="AcroExch.Document.11">
                  <p:embed/>
                </p:oleObj>
              </mc:Choice>
              <mc:Fallback>
                <p:oleObj name="Acrobat Document" r:id="rId3" imgW="11972784" imgH="1666850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84893" y="1547446"/>
                        <a:ext cx="3541713" cy="49297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01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106</Words>
  <Application>Microsoft Office PowerPoint</Application>
  <PresentationFormat>Custom</PresentationFormat>
  <Paragraphs>22</Paragraphs>
  <Slides>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Adobe Acrobat Document</vt:lpstr>
      <vt:lpstr>         CEĻA VĀRDU KASTE</vt:lpstr>
      <vt:lpstr>CEĻA VĀRDU KASTES SATURS </vt:lpstr>
      <vt:lpstr>CEĻA VĀRDU KASTES SAŅEMŠANA</vt:lpstr>
      <vt:lpstr>LAMINĒTI ALGORITMI SLIMNĪCĀM</vt:lpstr>
      <vt:lpstr>PLAKĀTI SOCIĀLAJIEM DARBINIEKIEM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CEĻA VĀRDU KASTE</dc:title>
  <dc:creator>Laura Zvirbule</dc:creator>
  <cp:lastModifiedBy>Edīte</cp:lastModifiedBy>
  <cp:revision>4</cp:revision>
  <dcterms:created xsi:type="dcterms:W3CDTF">2019-09-25T17:09:35Z</dcterms:created>
  <dcterms:modified xsi:type="dcterms:W3CDTF">2019-09-25T17:44:42Z</dcterms:modified>
</cp:coreProperties>
</file>